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కీర్తించెదను కీర్తించెదను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మహా సమాజములో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 నిన్ను కీర్తింతును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చెల్లించెదను చెల్లించెదను నీ భక్తుల ఎదుట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 నా మ్రొక్కులు చెల్లింతును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గర్భవాసినైనది మొదలు నాకు ఆధారం నీవే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తల్లి నన్ను కన్నది మొదలు నన్ను ఎన్నుకొన్న తండ్రివి నీవే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అపరాధములచే చచ్చిన నన్ను బ్రతికించిన నా దేవుడవు నీవే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పాపపు ముద్రను తీసి నిత్య జీవమిచ్చిన క్రీస్తువు నీవే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||కీర్తించెదను||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దుఃఖ క్రాంతులైన వారిని ఉల్లసింప చేయ దేవుడవు నీవే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చరలో ఉన్న వారి విడుదలకు సిలువ ఎన్నుకున్న క్రీస్తువు నీవే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భారభరితమైన ఆత్మకు ప్రతిగా ఆదరణనిచ్చిన ఆత్మవు నీవే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బంధకములనే విప్పి నిత్య ముక్తినిచ్చిన యేసువు నీవే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||కీర్తించెదను||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కీర్తించెదను కీర్తించెదను నీ సమాజములో</dc:title>
</cp:coreProperties>
</file>