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భూమి పులకించేనే ప్రియమారా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సంగీతమే మ్రోగేనే మనసారా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క్రిస్మస్ ఆనందమే పంచింది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నిజమైన సంతోషమే లోకాన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పుడమి పైనా పరవాసం యేసే వరమై జన్మించినాడు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భూమి పులకించేనే ప్రియమారా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సంగీతమే మ్రోగేనే మనసారా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భూమి పులకించేనే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ఆకాశాన వింత తార అందింది ప్రేమ వార్త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దారే చూపేనంటా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తూర్పు దేశ జ్ఞానులంతా వెళ్లినారు తార వెంట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ఎంతో సంతోషంగా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ఆకాశ తారాలన్నీ స్వాగతించేగా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నిత్యామైన సంతాసాన్ని వారు పొందగా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విధితమైన ప్రేమతో యేసు జన్మంచెగా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||ఈ భూమి పులకించేనే||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దేవదూత వార్త తోడ పోయినారు గొల్లలంత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చేరి కూడి పాడి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మోయలేని భారమంత తీరి పోయే యేసు చెంత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దిగులే లేదాయేనంట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గుండెనిండా నిండిపోయే ప్రేమ సంపద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దేవలోకమంత చేరి పాట పాడగ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నింగిలోన నేలలోన మేను పులకించగా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||ఈ భూమి పులకించేనే||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Bhoomi Pulakinchene.. Priyamaara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Sangeethame Mrogene.. Manasara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Christmas Aanandame.. Panchindhi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Nijamaina Santoshame.. Lokaana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Pudami Paina Paravasam Yese Varamai Janminchinadu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Bhoomi Pulakinchene.. Priyamaara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Sangeethame Mrogene.. Manasara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Bhoomi Pulakinchene.....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Aakaashana Vintha Taara Andhinchindhi Prema Vaartha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Dhaare.. Choope.. Nanta..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Thoorpu Desha Gnanulantha Vellinaaru Thaara Venta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Entho.. Santhoshamga..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Aakaashana Taaralanni Swaagathinchega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Nithyamana Santhasaanni Vaaru Pondhaga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Vidhithamaina Prematho Yesu Janminchega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||Ee Bhoomi Pulakinchene||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Devadhootha Vaartha Thoda Poyinaaru Gollalantha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Cheri.. Koodi.. Paadi..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Moyaleni Bharamantha Theeri Poye Yesu Chentha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Dhigule.. Ledhayenanta..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Gundeninda Nindipoye Prema Sampadha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Devalokamantha Cheri Paata Paadaga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Ningilona Nela Lona Menu Pulakinchaga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||Ee Bhoomi Pulakinchene||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ఈ భూమి పులకించేనే ప్రియమారా సంగీతమే మ్రోగేనే మనసారా</dc:title>
</cp:coreProperties>
</file>