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ఆశగల ప్రాణమును తృప్తిపరచు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ఆవేదన తొలగించి ఆదరించు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ఆశ్చర్యకరుడా ఆలోచనా కర్త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మేలులకే ఈ ఆరాధన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 ఆరాధన...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 ఆరాధన...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గడచిన కాలమంతా నీ కృపతో కాచి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మరువని మేలులు ఎన్నో చేసావు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పాత్రగా నను మలచినావు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 జీవమిచ్చి నూతనపరిచావు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కాలమంతా నీ శక్తితో నింపి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విజయపదమున నను నడిపించుము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సాక్షిగా నను నిలువబెట్టుము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 జీవమిచ్చి నూతనపరిచావు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 &amp; Tune : Pastor Nani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Music &amp; Vocals : Onah Samuel &amp; Lillian Christopher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ఆశగల ప్రాణమును తృప్తిపరచు దేవా ఆవేదన తొలగించి ఆదరించు దేవా</dc:title>
</cp:coreProperties>
</file>