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అర్ధం చేసుకునే ఆప్తుడవు నీవే బాధను పంచుకునే బంధువు నీవే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ప్రేమను పంచగలిగినా పరమ తండ్రివి నీవె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సహయం చెయగలిగిన నా హితుడవు నీవే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 చాలయ్య నను కొన్న యేసయ్య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 చాలయ్య నను కన్న యేసయ్య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కన్నీరు తడిచి కలతలను బాపే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కలుషాత్ములను కడిగే కరుణాత్ముడవు నీవే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కృపా సత్య సంపూర్ణమై నా హృధిని గెలిచావే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కొనియాడ నా యేసయ్య కోటి కంటాలతో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కీర్తించే నా యేసయ్య స్తోత్ర గీతాలతో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ఎందుకింత ప్రేమయ్య నా పైన యేసయ్య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వేదనలు తొలగించి శోధనలు గెలిపించి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వారసునిగా మార్చి వీరునిగా చేసావే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వాక్యంతో నను నింపి వారధిగా నిలిపావే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విలువైన పిలుపుతో పిలిచి వెన్నంటే ఉన్నావే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వింత ప్రేమయ్య నా పైన యేసయ్య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Ardham Chesukone Apthudavu Neeve Bhadhanu Panchukone Bhanduvu Neeve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Premanu Panchagaligina Parama Thadrivi Neeve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Sahayam Cheyagaligina Naa Snehithudavu Neeve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 Chalaiah Nanu Konna Yesaiah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 Chalaiah Nanu Konna Yesaiah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Kanneeru Thudachi Kalathalanu Baape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Kalushathmulanu Kadige Karunaathudavu Neeve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Sathya Sampoornamaina Naa Hrudhini Gelichaave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Koniyada Naa Yesaiah Koti Geethalatho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Keerthinche Naa Yesaiah Sthothra Geethalatho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Endukintha Premayya Napaian Yesaiah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Vedanalu Tholaginchi Shodanalu Gelipinchi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Varasunigaa Maarchi Veerunigaa Chesave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Vakhyamutho Nanu Nimpi Varadhigaa Nilipave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Viluvaiana Piluputho Pilachi Vennente Vunnave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Vintha Premaiah Napai Yesaiah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అర్ధం చేసుకునే ఆప్తుడవు నీవే</dc:title>
</cp:coreProperties>
</file>