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ప్రభువా చేసితివి వాగ్దానములు మాతో నెరవేర్చితివి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బహు నేర్పుతోడన్ సన్నుతించెదనో ప్రభువా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వెదకితివి నన్ను నీ వాక్యముచే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తగిన కాలమున నిన్ను చేరన్ తరుణమిచ్చితివి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సొత్తని నన్ను నీ పుత్రునిజేయ కడిగితివి నీ రక్తముతో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బాలుడను భావన వలదంటివి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బహుజనంబులకు ప్రవక్తగా నియమించితివి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గర్భమునందే రూపించిన ప్రభూ పేదనైన నేను పూజింతున్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భయభీతిలో నాకు అభయము నిచ్చి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విజృంభించిన విరోధిపై విజయము నిచ్చి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కట్టను నాటను నా నోటను నీమాట నుంచిన ప్రభూ కీర్తింతున్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మందిర మహిమను హెచ్చులోనుంచ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సైన్యాధిపతి నీదు సమాధానము నిచ్చి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స్థలమును నీదు శాంతితో నింపిన షాలేమురాజా స్తోత్రింతున్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మోషేకు నీవు మాటిచ్చినట్లు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అడుగుడి ప్రతి స్థలము లన్నిటిని మాకిచ్చుటకు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పరిశుద్ధాత్మతో నింపిన ప్రభువా పలుమాటలతో ప్రణుతింతున్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ఇహపరమందున సర్వాధికారివై శిష్యులకు నీ ఆజ్ఞనిచ్చిన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ఆత్మదేవా యుగాంతమున నీ సన్నిధి మాతో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నున్నందులకై స్తుతియింతున్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7. వర్థిల్లదంటివి ఏ ఆయుధమున్ నీకు విరోధంబుగా రూపించినచో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న్యాయ విమర్శలో తరుణమిచ్చితివి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నేర స్థాపన చేయన్ హల్లెలూయా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Prabhuva Chesithivi Vagdhanamulu Maatho Nerverchithivi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Bahu Nerputhodan Sannuthinchedhano Prabhuva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Vedakithivi Nannu Nee Vaakyamuche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Thagina Kaalamuna Ninnu Cheran Tharunamichchithivi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Soththani Nannu Nee Puthrunijaeya Kadigithivi Nee Rakthamutho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Baaludanu Bhaavana Valadhantivi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Bahujanambulaku Pravakthagaa Niyaminchithivi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Garbhamunandhe Roopinchina Prabhoo Pedhanaina Nenu Poojinthun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Bhayabheethilo Naaku Abhayamu Nichchi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Vijrumbhinchina Virodhipai Vijayamu Nichchi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Kattanu Naatanu Naa Notanu Neemaata Nunchina Prabhoo Keerthinthun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Mandhira Mahimanu Hechchulonuncha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Sainyaadhipathi Needhu Samaadhaanamu Nichchi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Sthalamunu Needhu Shaanthitho Nimpina Shalemuraaja Sthothrinthun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Mosheku Neevu Maatichchinatlu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Adugudi Prathi Sthalamu Lannitini Maakichchutaku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Parishudhdhaathmatho Nimpina Prabhuva Palumaatalatho Pranuthinthun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Ihaparamandhuna Sarvaadhikaarivai Shishyulaku Nee Aagnanichchina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Aathmadheva Yugaanthamuna Nee Sannidhi Maatho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Nunnandhulakai Sthuthiyinthun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7. Vardhilladhantivi Ea Aayudhamun Neeku Virodhambugaa Roopinchinacho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Nyaaya Vimarshalo Tharunamichchithivi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Nera Sthaapana Cheyan Hallelujah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ప్రభువా చేసితివి వాగ్దానములు మాతో నెరవేర్చితివి</dc:title>
</cp:coreProperties>
</file>