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…నా సేవకుడు నేను ఏర్పరచుకొనినవాడు… యెషయా 42:1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సిద్ధపడుము – దేవుని సేవకై (2) నిన్నేర్పరచుకొనె – దేవుడు          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నీతో నిలిచి – నీకు తోడైయుండున్-లేచి నడువుము దేవునితో        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సిద్ధపడుము దేవుని సేవకై (సీయోను పిల్లల పాటలు)</dc:title>
</cp:coreProperties>
</file>