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ప్రభుకే స్తోత్రము మృతిని గెల్చెను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యేసు యెల్ల వేళ విజయ మిచ్చును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 విజయమిచ్చును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సమాధి విజయమేది మరణమా ముల్లెక్కడ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మ్రింగె జయము మరణమున్ ఫలించె సత్యవాక్యము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జై ప్రభు జై ప్రభు విజయులం విజయులం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దైవజన్మ మొందువారె లోకమున్ జయింతురు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లోకమున్ జయించు విజయమే మన విశ్వాసము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జై ప్రభు జై ప్రభు విజయులం విజయులం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శ్రమయు బాధ హింసలైన కరువు వస్త్రహీనతల్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ప్రేమనుండి మనల నేదియు నెడబాపదు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జై ప్రభు జై ప్రభు విజయులం విజయులం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అన్నిటిలో పొందెదము ఆయనతో విజయము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అధిక విజయ మొందెదం ప్రేమించు క్రీస్తు ద్వారనే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జై ప్రభు జై ప్రభు విజయులం విజయులం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జయము పొందువారెల్లరు తన రాజ్యవారసుల్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 వారికి తండ్రి వారయన పుత్రులు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జై ప్రభు జై ప్రభు విజయులం విజయులం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 యేసు||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Prabhuke Sthothramu Mruthini Gelchenu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 Yellavela Vijayamichchunu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 Vijayamichchunu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 Samaadhi Vijayamedi Maranamaa Mullekkada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Mringe Jayamu Maranamun Phalinche Sathya Vaakyamu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Jai Prabhu Jai Prabhu Vijayulam Vijayulam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 Yesu||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 Janmamondu Vaare Lokamun Jayinthuru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Lokamun Jayinchu Vijayame Mana Vishwaasamu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Jai Prabhu Jai Prabhu Vijayulam Vijayulam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Shramayu Baadha Himsalaina Karuvu Vasthraheenatahal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Premanundi Manala Nediyu Nedabaapadhu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Jai Prabhu Jai Prabhu Vijayulam Vijayulam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 Yesu||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Annitilo Pondedamu Aayanatho Vijayamu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Adhika Vijayamondhedham Preminchu Kreesthu Dwaarane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Jai Prabhu Jai Prabhu Vijayulam Vijayulam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 Yesu||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Jayamu Pondu Vaarellaru Thana Raajya Vaarasul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Devude Vaariki Thandri Vaaraayana Puthrulu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Jai Prabhu Jai Prabhu Vijayulam Vijayulam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 Yesu||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సీయోను గీతాలు (Songs of Zion)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ప్రభుకే స్తోత్రము మృతిని గెల్చెను</dc:title>
</cp:coreProperties>
</file>