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విమోచకుడా యేసయ్యా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జీవన రాగాలలో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నామమే ప్రతిధ్వనించెనే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నీతిమంతునిగా నన్ను తీర్చి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నీదు ఆత్మతో నను నింపినందున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నీవు చూపిన నీ కృప నేమరువలేను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విమోచకుడా||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 వాక్యము నాలోన నిలిపి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జీవమార్గములో నడిపించి నందున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జీవాధిపతి నిన్ను నే విడువలేను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విమోచకుడా||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మమత లూరించే వారెవరు లేరని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నిరాశల చెరనుండి విడిపించివందున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స్తుతించకుండా నేనుండలేను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||నా విమోచకుడా||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నా విమోచకుడా యేసయ్యా నీ జీవన రాగాలలో</dc:title>
</cp:coreProperties>
</file>