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జీవిత భాగస్వామివి నీవు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ప్రాణముతో పెనవేసుకున్నావు నీవు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నాకే సమృద్దిగా నీ కృపను పంచావు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యేసురాజ కృపాసాగరా అనంత స్తోత్రార్హుడా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దయగల కనుసైగలే ధైర్యపరచినవి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అడుగుజాడలే నాకు త్రోవను చూపినవి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రాజ్య పౌరునిగా నన్ను మార్చితివి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సైన్యములో నన్ను చేర్చితివి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జీవిత||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దయగల మాటలే చేరదీసినవి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నీతి నియమాలలో నన్ను నడిపించుచున్నవి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కృపనే ధ్వజముగ నాపైన నిల్పితివి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విందుశాలకు నను చేర్చితివి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జీవిత||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దయగల తలంపులే రూపునిచ్చినవి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హస్తములే నన్ను నిర్మించుచున్నవి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చిత్తమే నాలో నెరవేర్చుచున్నావు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అంతఃపురములో నను చేర్చుదువు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జీవిత||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Jeevitha Bhaagaswaamivi Neevu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Praanamutho Penavesukunnaavu Neevu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Naake Samruddhigaa Nee Krupanu Panchaavu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Yesu Raaja Krupaasaagaraa Anantha Sthothraarhudaa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Dayagala Kanusaigale Dhairyaparachinavi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Adugujaadale Naaku Throvanu Choopinavi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Raajya Pourunigaa Nannu Maarchithivi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Sainyamulo Nannu Cherchithivi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Jeevitha||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Dayagala Maatale Cheradeesinavi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Neethi Niyamaalalo Nannu Nadipinchuchunnavi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Krupane Dhwajamuga Naa Paina Nilpithivi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Vindu Shaalaku Nanu Cherchithivi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Jeevitha||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Dayagala Thalampule Roopunichchinavi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Needu Hasthamule Nannu Nirminchuchunnavi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Chitthame Naalo Neraverchuchunnaavu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Anthahpuramulo Nanu Cherchuduvu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 Jeevitha||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హోసన్నా మినిస్ట్రీస్ (Hosanna Ministries)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జీవిత భాగస్వామివి నీవు</dc:title>
</cp:coreProperties>
</file>