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రేచెల్ జ్యోతి కొమానపల్లి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అమూల్యమైన ఆణిముత్యమా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 దేవుని హస్తకృతమా 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అపురూప సౌందర్య రాశివి నీవు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సుగుణశీలివి నీవు                      ||అమూల్యమైన||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జ్ఞానము కలిగి నోరు తెరచుదువు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కృపగల ఉపదేశమును చేయుదువు 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ఇంటివారిని బాగుగ నడుపుచూ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మన్ననలను పొందుచుందువు         ||అమూల్యమైన||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చేతులతో బలముగా పనిచేయుదువు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బలమును ఘనతను ధరించుకొందువు 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రాత్రివేళ నీ దీపము ఆరదు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కాంతికిరణమై మాదిరి చూపుదువు         ||అమూల్యమైన||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దీనులకు నీ చేతులు పంచును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దరిద్రులను నీవు ఆదుకొందువు 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దూరము నుండి ఆహారము కొనుచు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భోజనముతో తృప్తిపరచుదువు         ||అమూల్యమైన||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Rachel Jyothi Komanapalli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Amoolyamaina Aanimuthyamaa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 Devuni Hasthakruthamaa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Apuroopa Soundarya Raashivi Neevu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Aathmeeya Sugunasheelivi Neevu (2)         ||Amoolyamaina||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Gnaanamu Kaligi Noru Therachuduvu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Krupagala Upadeshamunu Cheyuduvu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Intivaarini Baaguga Nadupuchu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Mannanalanu Ponduchunduvu (2)         ||Amoolyamaina||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Chethulatho Balamugaa Panicheyuduvu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Balamunu Ghanathanu Dharinchukonduvu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Raathrivela Nee Deepamu Aaradhu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Kaanthikiranamai Maadhiri Choopuduvu (2)         ||Amoolyamaina||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Deenulaku Nee Chethulu Panchunu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Daridrulanu Neevu Aadhukonduvu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Dooramu Nundi Aahaaramu Konuchu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Manchi Bhojanamutho Thrupthiparachuduvu (2)         ||Amoolyamaina||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అమూల్యమైన ఆణిముత్యమా</dc:title>
</cp:coreProperties>
</file>