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ధ్యానము గానము ప్రాణము యేసే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ప్రార్ధన ఆరాధాన సమర్పణ దేవునికే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ధ్యానింతును వాక్యము దివారాత్రము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జీవింతును యేసుతోనే చిరకాలము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మర్మము దేవుని వాక్యము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నిర్మలము క్షేమాధారము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ఆనంద ప్రవాహము జీవము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అది ఆహారము జీవనాధారము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దేవుని స్వరమే ఆ వాక్యము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దైవస్వరూప వాక్య దర్శనము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మదిలోన మంటలు రేగెను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మండెదను యేసుని ప్రకటింతును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12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నా ధ్యానము గానము ప్రాణము యేసే</dc:title>
</cp:coreProperties>
</file>