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ఆకాశమా ఆలకించుమా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భూమీ చెవియొగ్గుమా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అని దేవుడు మాటలడుచున్నాడు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వేదన నీతో చెబుతున్నాడు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||ఆకాశమా||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పెంచిన నా పిల్లలే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మీదనే తిరగబడిరనీ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అరచేతిలో చెక్కుకున్నవారే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అరచేతిపై మేకులు కొడుతూ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దూరంగా ఉంచారని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పిల్లలు బహు చెడిపోతున్నారని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||దేవుడు||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విస్తారమైన బలులు నాకేల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క్రొవ్విన దూడా నాకు వెక్కసమాయే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కోడెల రక్తం గొర్రె పిల్లల రక్తం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మేకల రక్తం నాకిష్టము లేదు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కీడు చేయ మానాలని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బహు మేలు చేయ నేర్వాలని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||దేవుడు||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పాపిష్టి జనమా, దుష్టసంతానమా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చెరుపు చేయు పిల్లలారా మీకు శ్రమ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అక్కరలో మీ చేతులు నా వైపుకు చాచినపుడు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మిమ్మును నే చూడకనే కనులు కప్పుకొందును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ఆపదలో మీ గొంతులు నా సన్నిధి అరచినపుడు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మీ మాటలు వినకుండా చెవులు మూసుకొందును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విసర్జించువారు లయమగుదురని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నీరులేని తోటలా నశియింతురని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||దేవుడు||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ఆకాశమా భువికి చెప్పుమా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భూమీ లోకాన చాటుమా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Aakaashamaa Aalakinchumaa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Bhoomee Cheviyoggumaa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Ani Devudu Maatalaaduchunnaadu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Vedana Neetho Chebuthunnaadu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||Aakaashamaa||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Nenu Penchina Naa Pillale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Meedane Thiragabadirani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Arachethilo Chekkukunna Vaare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Arachethipai Mekulu Koduthu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Nanu Dooramgaa Unchaarani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Pillalu Bahu Chedipothunnaarani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||Devudu||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Visthaaramaina Balulu Naakela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Krovvina Doodaa Naaku Vekkasamaaye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Kodela Raktham Gorre Pillala Raktham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Mekala Raktham Naaksihtamu Ledu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Keedu Cheya Maanaalani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Bahu Melu Cheya Nervaalani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||Devudu||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Paapishti Janamaa, Dushta Santhaanamaa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Cherupu Cheyu Pillalaaraa Meeku Shrama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Akkaralo Mee Chethulu Naa Vaipuku Chaachinapudu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Mimmunu Ne Choodakane Kanulu Kappukondunu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Aapadalo Mee Gonthulu Naa Sannidhi Arachinapudu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Mee Maatalu Vinakundaa Chevulu Moosukondunu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Visarjinchuvaaru Layamagudurani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Neeru Leni Thotalaa Nashiyinthurani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||Devudu||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Aakaashamaa Bhuviki Cheppumaa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Bhoomee Lokaana Chaatumaa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 : మధు (Madhu)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ఆకాశమా! ఆలకించుమా మాటలాడెదన్</dc:title>
</cp:coreProperties>
</file>