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చింతెందుకు మీకు దిగులెందుకు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ప్రియులు లేరని బాధెందుకు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కష్టాలు లేని కన్నీళ్లు లేని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పరదైసులోన తానుండగా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||చింతెందుకు||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శాశ్వతము కాదు ఈ లోకము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గమ్యస్థానము పరలోకము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ఎన్నాళ్ళు బ్రతికినా మన ప్రభువు పిలుపుకు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తప్పక ఈ భువిని వీడాలిగా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||చింతెందుకు||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ఒకరోజు మన ప్రియుని చూస్తామనే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నిరీక్షణ ప్రభువు మనకొసగెగా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రోజు వరకు పరదైసులోన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అబ్రహాము చెంతన తానుండగా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||చింతెందుకు||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Chinthenduku Meeku Digulenduku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Priyulu Lerani Baadhenduku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Kashtaalu Leni Kanneellu Leni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ParadaisulonaThaanundagaa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||Chinthenduku||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Shaashwathamu Kaadu Ee Lokamu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Gamyasthaanamu Paralokamu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Ennaallu Brathikinaa Mana Prabhuvu Pilupuku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Thappaka Ee Bhuvini Veedaaligaa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||Chinthenduku||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Okaroju Mana Priyuni Choosthaamane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Nireekshana Prabhuvu Manakosagegaa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Roju Varaku Paradaisulona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Abrahaamu Chenthana Thaanundagaa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||Chinthenduku||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క్రాంతి చేపూరి (Kranthi Chepuri)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చింతెందుకు మీకు దిగులెందుకు</dc:title>
</cp:coreProperties>
</file>