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జన్మించెను యేసు ఈ భువిలో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ఉదయించెను మన అందరిలో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ఆనందముతో సంతోషముతో మన తండ్రిని ఆరాధిద్దాం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ఉల్లాసముతో ఉత్సాహముతో దైవ సన్నిధిని చేరెదము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ఆనందముతో సంతోషముతో మన రక్షకుని ఆరాధిద్దాం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ఉల్లాసముతో ఉత్సాహముతో శుభవార్తను చాటెదము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 రక్షకుడు యేసు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ప్రేమను పంచె పావనాత్ముడు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మహిమస్వరూపియై తానే శరీరదారియై దిగివచ్చినాడు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నశించువారిని వెదకి రక్షించి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నీతి మార్గములో నడిపించేవాడు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విశ్వశించిన జనులందరికి నిత్య జీవము దయచేయువాడు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దీనత్వము కలిగి యేసు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పరిశుద్ధతతో భువికి ఏతెంచెను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 పాపము కొరకై తానే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కలువరి సిలువలో బలియాయెను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 చీకటిని తొలగించి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వెలుగునిచ్చిన నీతిసూర్యుడు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Janminchenu Yaesu Ee Bhuvilo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Udhayinchenu Mana Andharilo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Aanandhamutho Santhoashamutho Mana Thandrini Aaraadhiddhaam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Ullaasamutho Uthsaahamutho Dhaiva Sannidhini Chaeredhamu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Aanandhamutho Santhoashamutho Mana Rakshakuni Aaraadhiddhaam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Ullaasamutho Uthsaahamutho Shubhavarthanu Chaatedhamu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Loaka Rakshakudu Yaesu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Praemanu Panchae Paavanaathmudu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Mahimaswaroopiyai Thanae Shareeradhaariyai Dhigivacchinaadu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Nashinchuvaarini Vedhaki Rakshinchi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Neethi Maargamulo Nadipinchaevaadu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Vishwashinchina Janulandhariki Nithya Jeevamu Dhayachaeyuvaadu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Dheenathwamu Kaligi Yaesu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Parishuddhatatho Bhuviki Eaethenchenu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 Paapamu Korakai Thanae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Kaluvari Siluvalo Baliyaayenu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 Cheekatini Tholaginchi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Velugunicchina Neethisooryudu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Music &amp; Vocals : Sax Bunker &amp; Sunny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Lyrics, Tune, Vocals : Shakeena Bunker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జన్మించెను యేసు ఈ భువిలో ఉదయించెను మన అందరిలో</dc:title>
</cp:coreProperties>
</file>