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ఓ యెహోవా నీవే నన్ను - శోధించి యెరిగితివి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నేను కూర్చుండుట నిలుచుట నీకు బాగుగా తెలియును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తలంపులు నీకు తెలిసెన్ నాలో కలుగక పూర్వమే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నాదు నడక, నాదు పడక నీవే పరిశోధింతువు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ప్రవర్తన యంతా నీకే సంపూర్ణముగా తెలియును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నీదు చేతిన్ నాపై నుంచి నన్ను ఆవరించితివి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నీదు యెడమ కుడిచేతులలో నన్ను భద్రపరతువు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4. నీదు యాత్మకు మరుగైయిలలో నెచ్చటికి నే వెళ్ళెదన్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యెక్కడికి వెళ్ళినను అక్కడున్నావు ప్రభూ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5. నాదు అంతరంగమును నాదు ఆలోచనలను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నీవే పరిశీలించి నాకు నిమ్ము శుద్ధ హృదయమున్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O Yehova Neeve Nannu - Shodhinchi Yerigithivi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1. Nenu Kurchunduta Niluchuta Neeku Baaguga Teliyunu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Thalamplu Neeku Telisen Naalo Kalugaka Poorvame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2. Naadhu Nadaka, Naadhu Padaka Neeve Parishodhinthuvu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Pravarthana Yantha Neeke Sampoornamuga Teliyunu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3. Needhu Chethin Naapai Nunche Nannu Aavarinthivi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Needhu Yedama Kudichethulalo Nannu Bhadraparathuvu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4. Needhu Yaathmaku Marugaiyilalo Necchatiki Ne Velledan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Yekkadi Ke Vellinanu Akkudunnaavu Prabhoo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5. Naadhu Antharangamunu Naadhu Aalochanalanu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Neeve Pareesheelinchi Naaku Nimmu Shuddha Hrudayamun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Youtube Link :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15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ఓ యెహోవా నీవే నన్ను శోధించి యెరిగితివి</dc:title>
</cp:coreProperties>
</file>