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జీవపుదాత నా హృదయములోనికి రా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నూతన వెలుగు నూతన యనుభవ మందరికి నిమ్ము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నూతన జన్మమును మా కొసగి – నూతనముగ మము చేయన్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నూతన ఆత్మ హృదయము నిమ్ము – నిను నే స్తుతియింపన్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నూతన వ్యక్తిగచేయుము ప్రభువా – లోకము చూచునట్లు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నూతన వస్త్రాహారము లిచ్చి – సుందరునిగ చేయుము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నూతన వాక్కులను మాకొసగి – నూతన గీతము నేర్పు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నూతన రాగమును మా కొసగి – నిత్యము స్తుతి పొందుము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నూతన శక్తిని అందరికొసగి – నూతన మార్గము జూపు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నీదు మహిమ కొరకై నాకు – నూతన నడకను నేర్పు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నూతన పాత్రగను ననుజేసి – నీదు మహిమతో నింపు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నూతన ఆయుధముగ మముజేసి – శత్రువును ఓడించు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Jeevapu Daatha Naa Hrudayamuloniki Raa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Noothana Velugu Noothana Yanubhava Mandhariki Nimmu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Noothana Janmamunu Maa Kosagi – Noothanamuga Mamu Cheyan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Noothana Aathma Hrudayamu Nimmu – Ninu Ne Sthuthiyimpan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Noothana Vyakthigacheyumu Prabhuvaa – Lokamu Choochunatlu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Noothana Vastraahaaramu Lichchi – Sundharuniga Cheyumu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Noothana Vaakkulanu Maakosagi – Noothana Geethamu Nerpu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Noothana Raagamunu Maa Kosagi – Nithyamu Sthuthi Pondhumu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Noothana Shakthini Andharikosagi – Noothana Maargamu Joopu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Needu Mahima Korakai Naaku – Noothana Nadakanu Nerpu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Noothana Paathraganu Nanujesi – Needu Mahimatho Nimpu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Noothana Aayudhamuga Mamujesi – Shathruvunu Odinchu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Youtube Link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15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జీవపుదాత నా హృదయములోనికి రా</dc:title>
</cp:coreProperties>
</file>