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క్రిస్మస్ శుభవేళలో - మన అందరి హృదయాలలో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ఆనందమానందమే - మనసంతా సంతోషమే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స్తుతియించి ఆరాదిద్దాం - ఆ ప్రభుని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ఘనపరచి కీర్తించుదాం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రక్షకుడు పుట్టాడని - మనకు రక్షణ తెచ్చాడని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దావీదు పురమందు రక్షకుడు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 కొరకై జన్మించాడు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దేవాధిదేవుని కుమారుడు రిక్తునిగా భువికొచ్చాడు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 ప్రభువే నరుడాయెను - లోకమును ప్రేమించెను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 పాపము తొలగించెను - పరిశుథ్థులుగా చేసెను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||స్తుతియించి||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సర్వోన్నతమైన స్థలములలో - దేవునికే మహిమ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ఆనందమే ఆశ్చర్యమే - సంతోషం సమాధానమే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దూతాళి స్త్రోత్రించిరి - కాపరులు చాటించిరి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ప్రభుయేసు పుట్టాడని - మనకు తోడై ఉంటాడని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||స్తుతియించి||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వింతైన తార వెలసిందని - ఙ్ఞానులు కనుగొంటిరి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 తార వెంబడి వారొచ్చిరి - ప్రభుయేసుని దర్శించిరి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రాజులకే రాజని - ప్రభువులకే ప్రభువని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కానుకలు అర్పించిరి - వినమ్రతతో పూజించిరి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||స్తుతియించి||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Christmas Shubhavelalo - Mana Andari Hrudayalo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Aanandhamaananadhame - Manasanthaa Santhoashame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Sthuthiyinchi Aaraadhiddham - Aa Prabhuni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Ghanaparachi Keerthinchudhaam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Rakshakudu Puttaadani - Manaku Rakshana Thecchaadani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Daavidhu Puramandu Rakshakudu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 Korakai Janminchaadu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Dhevaadhidhaevuni Kumaarudu Rikthunigaa Bhuvikocchaadu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 Prabhuvae Narudaayenu - Loakamunu Praeminchenu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 Paapamu Tholaginchenu - Parishuththulugaa Chaesenu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||Sthuthiyinchi||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Sarvoannathamaina Sthalamulo - Dhaevunikae Mahima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Aanandhame Aashcharyame - Santhoashamu Samaadhaaname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Dhoothaali Sthoathrinchiri - Kaaparulu Chaatinchiri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Prabhuyaesu Puttaadani - Manaku Thodai Untaadani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||Sthuthiyinchi||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Vinthaina Thaara Velasindhani - Gnaanulu Kanugontiri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 Thaara Vembadi Vaarocchiri - Prabhuyaesuni Dharshinchiri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Raajulakae Raajani - Prabhuvulakae Prabhuvani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Kaanukalu Arpinchiri - Vinamrathatho Poojinchiri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||Sthuthiyinchi||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Music : Dr JK Christopher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Tune, Lyrics : Bro Suresh Nittala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Vocals : Sharon Philip, Lillian Christopher, Hana Joyce (Sharon Sisters)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క్రిస్మస్ శుభవేళలో మన అందరి హృదయాలలో</dc:title>
</cp:coreProperties>
</file>