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నీ ముఖమును నాకు - దాచకుము నా ప్రభువా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సేవకుని కోపముచే - త్రోసివేయకు యెహోవా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దేవా నా రక్షణకర్త - నీవే నాసహాయుడవు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దగనాడవలదు - నన్ను విడువకుము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నాదు తలిదండ్రులు - నన్ను విడచినను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దేవుండగు యెహోవా - నన్ను చేరదీయును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నాకై పొంచియున్నట్టి - వారిని చూచి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సరళ దారిని నడుపు - మంచి మార్గము భోధించు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నాపై లేచియున్నారు - అబద్ధ సాక్షులు క్రూరుల్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నన్నప్పగించకు దేవా - నాదు విరోధులకు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యెహోవా దయ పొందెదను - సజీవుల దేశమున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ఇట్టి నమ్మకము లేని - యెడల నే నేమగుదును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ధైర్యము తెచ్చుకొని - నిబ్బర హృదయము గల్గి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యెహోవా దేవుని కొరకు - కనిపెట్టుకొని యుండుము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 Nee Mukhamunu Naaku - Daachakumu Naa Prabhuvaa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Sevakuni Kopamuche - Throsiveyaku Yehova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Deva Naa Rakshana Karthaa - Neeve Naa Sahaayudavu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Dhaganaadavaladhu - Nannu Viduvakumu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Naadhu Thalidhandrulu - Nannu Vidachinanu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Devundagu Yehova - Nannu Cheradeeyunu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Naakai Ponchiyunnatti - Vaarini Choochi Nannu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Sarala Daarini Nadupu - Manchi Maargamu Bodhinchu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Naapai Lechiyunnaaru - Abaddha Saakshulu Kroorul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Nannappaginchaku Deva - Naadhu Virodhulaku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Yehova Dhaya Pondhedhanu - Sajeevula Deshamuna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Itti Nammakamu Leni - Yedala Ne Nemagudunu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Dhairyamu Thechchukoni - Nibbara Hrudayamu Galgi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Yehova Devuni Koraku - Kanipettukoni Yundumu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దేవా నీ ముఖమును నాకు దాచకుము నా ప్రభువా</dc:title>
</cp:coreProperties>
</file>