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చల్లని చూపుతో కరుణించినందున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బ్రతికి ఉన్నానయా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చేయి చాపి లేవనెత్తినందున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జీవించుచున్నానయా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నా మంచి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కృపతో నన్ను కాపాడితివి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నా గొప్ప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దయ చూపించి స్వస్థతనిచ్చితివి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భుజములపై చేయివేసితివి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దిగులు బెంగ వద్దని నాతో అంటివి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సన్నిధి నాకు తోడుగా ఉంచితివి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కన్నీళ్లు ప్రతిరోజు తుడిచితివి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కృపతో కనికరించి నా వ్యాధి బాధలలో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కంటి పాపగా నను కాపాడితివి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బలహీనతలో బలమై నిలిచితివి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చీకు చింత వద్దని నాతో అంటివి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సర్వము నాకు తోడుగా ఉంచితివి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నిట్టూర్పులో నన్ను బలపరచితివి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కృపతో ఆదరించి నా క్షామకాలంలో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మంచికాపరివై నన్ను కాపాడితివి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Challani Chuputho Karuninchinanduna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Brathiki Unnaanayaa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Cheyi Chaapi Levanetthinanduna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Jeevinchuchunnaanayaa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 Naa Manchi Yesayyaa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Krupatho Nannu Kaapaadithivi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 Naa Goppa Yesayyaa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Dhaya Choopinchi Swasthathanicchithivi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Bhujamulapai Cheyi Vesithivi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Digulu Benga Vaddhani Naatho Antivi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Sannidhi Naaku Thodugaa Unchithivi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Kanneellu Prathiroju Thudichithivi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Krupatho Kanikarinchi Naa Vyaadhi Baadhalalo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Kanti Paapagaa Nanu Kaapaadithivi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Balaheenathalo Balamai Nilichithivi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Cheeku Chintha Vaddhani Naatho Antivi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Sarvamu Naaku Thodugaa Unchithivi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Nittoorpulo Nannu Balaparachithivi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Krupatho Aadarinchi Naa Kshaamakaalamlo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Manchikaaparivai Nannu Kaapaadithivi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 చల్లని చూపుతో కరుణించినందున</dc:title>
</cp:coreProperties>
</file>