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కృప నన్ను జీవింపజేసెను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కృప నాకు ఆధారము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కృపయే కదా నను బ్రతికించెను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కృపయే కదా నను బలపరిచెను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కృపయే కదా నను విడిపించెను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కృపయే కదా విజయమిచ్చెను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కృప నన్ను జీవింపజేసెను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కృప నాకు ఆధారము 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విషవలయముల ఉరులను పన్నిన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అపవాదిని ఎదిరించినది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విసుగక విడువక ఎడబాయని కృప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నన్నిల నిలిపి నడిపినది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కృపయే కదా ఆశ్రయదుర్గము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కృపయే కదా అనితరసాధ్యము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కృపయేకదా ఆయుష్కాలము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కృపయే కదా ఈ అభిషేకము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కృప నన్ను జీవింపజేసెను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కృప నాకు ఆధారము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కఠినుల నడుమ వికటములైన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కపటపు ప్రేమను తొలగించి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కరుణతో బ్రోచి కౌగిట దాచి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కన్నీటిని తుడచినది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కృపయే కదా ఔషధమాయెను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కృపయే కదా గాయము కట్టెను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కృపయే కదా గమనము మార్చెను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కృపయే కదా గమ్యము చేర్చును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కృప నన్ను జీవింపజేసెను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కృప నాకు ఆధారము 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Bro Aronkumar Nakrekanti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8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నీ కృప నన్ను జీవింపజేసెను నీ కృప నాకు ఆధారము</dc:title>
</cp:coreProperties>
</file>