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… నీ సన్నిధిని సంపూర్ణసంతోషము కలదు… కీర్తన 16:11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యేసుని సన్నిధి ఎంతో ఆనందం – ఎంతో ఆనందం, ఎంతో ఆనందం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ప్రభు యేసుని సన్నిధి – ఎంతో ఆనందం, ఎంతో ఆనందము   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పాపభారమెల్ల దొర్లిపోయెనే, దొర్లిపోయెనే, దొర్లిపోయెనే     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నా పాపభారమెల్ల దొర్లిపొయెనే, దొర్లిపోయెనే                  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యేసుని సన్నిధి ఎంతో ఆనందం(సీయోను పిల్లల పాటలు)</dc:title>
</cp:coreProperties>
</file>