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పిల్లలారా లోబడుడి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యేసన్న మాటలకు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ఆదాము హవ్వలు వినలేదు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సాతాను వారిని మోసగించెను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ఎంతో విచారించెను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ఏదెనులో నుండి తోలివేసెను.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చెప్పినట్టు చేయుట దేవునికిష్టం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లోబడకుండుట నీకే నష్టం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ఆజ్ఞాతిక్రమం పాపానికి మూలం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అవిధేయతపై విజయానికి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యేసే మూలం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పిల్లలారా లోబడుడి</dc:title>
</cp:coreProperties>
</file>