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అడవి చెట్ల నడుమ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ఒక జల్దరు వృక్షం వలె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పరిశుద్ధుల సమాజములో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ప్రజ్వలించుచున్నాడు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కీర్తింతున్ నా ప్రభుని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 కాలమెల్ల ప్రభు యేసుని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కృతజ్ఞతతో స్తుతించెదను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షారోను రోజా ఆయనే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లోయ పద్మమును ఆయనే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అతిపరిశుద్ధుడు ఆయనే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పదివేలలో అతిశ్రేష్టుడు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||కీర్తింతున్||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పరిమళ తైలం నీ నామం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దాని వాసన వ్యాపించెగా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నింద శ్రమ సంకటంలో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సుగంధముగా చేయున్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||కీర్తింతున్||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మనోవేదన సహించలేక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సిలువ వైపు నే చూడగా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లేవనెత్తి నన్నెత్తుకొని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భయపడకుమని అంటివి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||కీర్తింతున్||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త్రోవకు దీపం నీవే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బ్రతుకుకు జీవం నీవే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సేవకు బలము నీవే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ఆత్మకాదరణ నీవే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||కీర్తింతున్||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ఘనమైన నా ప్రభువా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రక్త ప్రభావమున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హృదయము కడిగితివి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నీకే నా స్తుతి ఘనత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||కీర్తింతున్||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నా దాసుడవనియు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ఏర్పరచుకొంటినని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నేనే నీ దేవుడనని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భయపడకు-మని అంటివి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||కీర్తింతున్||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Adavi Chetla Naduma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Oka Jaldaru Vruksham Vale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Parishuddula Samaajamulo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Prajvalinchuchunnaadu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Keerthinthun Naa Prabhuni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 Kaalamella Prabhu Yesuni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Kruthagnathatho Sthuthinchedanu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Shaaronu Rojaa Aayane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Loya Padmamunu Aayane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Athi Parishudhdhudu Aayane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Padi Velalo Athi Shreshtudu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||Keerthinthun||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Parimala Thailam Nee Naamam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Daani Vaasana Vyaapinchegaa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Ninda Shrama Sankatamulo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Nanu Sugandhamugaa Cheyun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||Keerthinthun||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Manovedana Sahinchaleka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Siluva Vaipu Ne Choodaga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Levanethi Nannethukoni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Bhayapadakumani Antivi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||Keerthinthun||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Throvaku Deepam Neeve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Brathukuku Jeevam Neeve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Sevaku Balamu Neeve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Aathmakaadarana Neeve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||Keerthinthun||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Ghanamaina Naa Prabhuva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Raktha Prabhaavamuna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Hrudayamu Kadigithivi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Neeke Naa Sthuthi Ghanatha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||Keerthinthun||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 Naa Daasudavaniyu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Erparachukontinani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Nene Nee Devudanani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Bhayapadaku-mani Antivi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||Keerthinthun||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సీయోను గీతాలు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అడవి చెట్ల నడుమ</dc:title>
</cp:coreProperties>
</file>