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నీతి సూర్యుడా - భువినేలు యేసయ్యా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సరిపోల్చలేను నీతో - ఘనులైన వారిని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రాజులకే.. మహారాజవు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కృపచూపే.. దేవుడవు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నడిపించే.. నజరేయుడా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కాపాడే.. కాపరివి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 నీతి||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శ్రమలలో - బహుశ్రమలలో- ఆదరణ కలిగించెను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వాక్యమే - కృపావాక్యమే - నను వీడని అనుబంధమై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నీమాటలే - జలధారాలై - సంతృప్తి నిచ్చెను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నీమాటలే - ఔషధమై - గాయములు కట్టెను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మాటే మధురం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రాజులకే.. మహారాజవు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కృపచూపే.. దేవుడవు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నడిపించే.. నజరేయుడా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కాపాడే.. కాపరివి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 నీతి||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మేలులకై - సమస్తమును - జరిగించుచున్నావు నీవు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ఏదియు - కొదువ చేయవు - నిన్నాశ్రయించిన వారికి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భీకరమైన కార్యములు - చేయుచున్నవాడా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సజీవుడవై - అధిక స్తోత్రము - పొందుచున్నవాడా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ఘనపరుతును నిన్నే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ప్రేమించే.. యేసయ్యా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నీవుంటే.. చాలునయా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నడిపించే.. నజరేయుడా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కాపాడే.. కాపరివి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 నీతి||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సంఘమై - నీ స్వాస్థ్యమై -‌ నను నీ యెదుట నిలపాలని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ఆత్మతో - మహిమాత్మతో- నన్ను ముద్రించి యున్నావు నీవు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వరములతో - ఫలములతో - నీకై బ్రతకాలని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తుదిశ్వాస - నీ సన్నిధిలో - విజయం చూడాలని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ఆశతో ఉన్నానయా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కారుణించే.. యేసయ్యా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కోసమే.. నా జీవితం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నిను చేరే ఆశయం తీరాలయ్యా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నిను చూసే.. ఆక్షణం. రావాలయ్యా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 నీతి||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హోసన్నా మినిస్ట్రీస్ (Hosanna Ministries)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7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నా నీతి సూర్యుడా భువినేలు యేసయ్యా సరిపోల్చలేను నీతో</dc:title>
</cp:coreProperties>
</file>