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అల్లనేరేడల్లో అల్లనేరేడల్లో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అల్లల్ల నేరేడి అలొనేరేడి అలొనేరెడలొ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చుక్కలను చేసినోడ చంద్రుడ్ని చేసినోడ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సృష్టంతా నీదేనయ్యా శ్రీ యేసు దేవ దేవా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నరజాతి గావనెంచి నరరూప మెత్తినావా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కన్య మరియ గర్భమందు జన్మించినావ దేవ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కుంటోళ్ల కాళ్లనిచ్చి గ్రుడ్డోళ్ల కళ్ళునిచ్చి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చచ్చినోళ్ల లేపినావ శ్రీ యేసు దేవదేవా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నమ్మినోళ్లకేమో స్వర్గం నమ్మనోళ్లకేమో నరకం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నమ్ముకుందు నిన్నే దేవ నా తండ్రి నీవేగావా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Allaneredallo Allaneredallo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Allalla Neredi Aloneredi Aloneredalo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Chukkalanu Chesinoda Chamdrudni Chesinoda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Srushtamta Nidenayya Sri Yesu Deva Deva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Narajati Gavanemchi Nararupa Mettinava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Kanya Mariya Garbamamdu Janmimchinava Deva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Kumtolla Kallanichchi Gruddolla Kallunichchi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Chachchinolla Lepinava Sri Yesu Devadeva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Namminollakemo Svargam Nammanollakemo Narakam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Nammukumdu Ninne Deva Na Tandri Nivegava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13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అల్లనేరేడల్లో అల్లనేరేడల్లో</dc:title>
</cp:coreProperties>
</file>