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theme/theme1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</p:sldIdLst>
  <p:sldSz cx="12800000" cy="7200000" type="screen16x9"/>
  <p:notesSz cx="6858000" cy="9144000"/>
</p:presentation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
</Relationship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/>
    <p:bodyStyle/>
    <p:otherStyle/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** TELUGU LYRICS **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1. క్రీస్తుని నామము నిత్యము నిల్చున్</a:t>
            </a:r>
            <a:br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సూర్యుడున్నంత కాలము చిగుర్చున్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2. అతనినిబట్టి మానవులెల్లరు</a:t>
            </a:r>
            <a:br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తథ్యముగానే దీవించబడెదరు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3. అన్యజనులందరును అతని</a:t>
            </a:r>
            <a:br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ధన్యుడని చెప్పుకొను చుందురు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4. ఇశ్రాయేలు దేవుడైన యెహోవా</a:t>
            </a:r>
            <a:br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దేవుడు స్తుతింపబడును గాక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5. ఆయనే బహు ఆశ్చర్యకార్యములు</a:t>
            </a:r>
            <a:br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చేయువాడు గాన స్తోత్రార్హుండు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6. ఆయన మహిమగల నామము</a:t>
            </a:r>
            <a:br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నిత్యమును స్తుతింపబడును గాక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7. సర్వభూమి ఆయన మహిమచే</a:t>
            </a:r>
            <a:br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నిండియుండును గాక ఆమెన్ ఆమెన్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** ENGLISH LYRICS **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1. Kreesthuni Naamamu Nithyamu Nilchun</a:t>
            </a:r>
            <a:br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Sooryudunnantha Kaalamu Chigurchun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2. Athaninibatti Maanavulellaru</a:t>
            </a:r>
            <a:br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Thathyamugaane Dheevinchabadedharu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3. Anyajanulandharunu Athani</a:t>
            </a:r>
            <a:br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Dhanyudani Cheppukonu Chundhuru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4. Ishraayelu Dhevudaina Yehovaa</a:t>
            </a:r>
            <a:br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Dhevudu Sthuthimpabadunu Gaaka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5. Aayane Bahu Aashcharyakaaryamulu</a:t>
            </a:r>
            <a:br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Cheyuvaadu Gaana Sthothraarhundu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6. Aayana Mahimagala Naamamu</a:t>
            </a:r>
            <a:br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Nithyamunu Sthuthimpabadunu Gaaka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7. Sarvabhoomi Aayana Mahimache</a:t>
            </a:r>
            <a:br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Nindiyundunu Gaaka Aamen Aamen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-------------------------------------------------------------------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CREDITS :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Youtube Link :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-------------------------------------------------------------------</a:t>
            </a:r>
            <a:endParaRPr lang="te-IN" sz="22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New Jerusalem">
  <a:themeElements>
    <a:clrScheme name="Office">
      <a:dk1>
        <a:srgbClr val="000000"/>
      </a:dk1>
      <a:lt1>
        <a:srgbClr val="FFFFFF"/>
      </a:lt1>
      <a:dk2>
        <a:srgbClr val="1F2937"/>
      </a:dk2>
      <a:lt2>
        <a:srgbClr val="F8FAFC"/>
      </a:lt2>
      <a:accent1>
        <a:srgbClr val="7A0026"/>
      </a:accent1>
      <a:accent2>
        <a:srgbClr val="087B8F"/>
      </a:accent2>
      <a:accent3>
        <a:srgbClr val="F7C873"/>
      </a:accent3>
      <a:accent4>
        <a:srgbClr val="64748B"/>
      </a:accent4>
      <a:accent5>
        <a:srgbClr val="173C4E"/>
      </a:accent5>
      <a:accent6>
        <a:srgbClr val="993300"/>
      </a:accent6>
      <a:hlink>
        <a:srgbClr val="087B8F"/>
      </a:hlink>
      <a:folHlink>
        <a:srgbClr val="7A0026"/>
      </a:folHlink>
    </a:clrScheme>
    <a:fontScheme name="Office">
      <a:majorFont>
        <a:latin typeface="Arial"/>
      </a:majorFont>
      <a:minorFont>
        <a:latin typeface="Arial"/>
      </a:minorFont>
    </a:fontScheme>
    <a:fmtScheme name="Office">
      <a:fillStyleLst>
        <a:solidFill>
          <a:schemeClr val="phClr"/>
        </a:solidFill>
      </a:fillStyleLst>
      <a:lnStyleLst>
        <a:ln w="6350">
          <a:solidFill>
            <a:schemeClr val="phClr"/>
          </a:solidFill>
        </a:ln>
      </a:lnStyleLst>
      <a:effectStyleLst>
        <a:effectStyle>
          <a:effectLst/>
        </a:effectStyle>
      </a:effectStyleLst>
      <a:bgFillStyleLst>
        <a:solidFill>
          <a:schemeClr val="phClr"/>
        </a:solidFill>
      </a:bgFillStyleLst>
    </a:fmtScheme>
  </a:themeElements>
</a:theme>
</file>

<file path=docProps/app.xml><?xml version="1.0" encoding="utf-8"?>
<Properties xmlns="http://schemas.openxmlformats.org/officeDocument/2006/extended-properties">
  <Application>New Jerusalem Ministries</Application>
  <Slides>17</Slides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>
  <dc:title>క్రీస్తుని నామము నిత్యము నిల్చున్</dc:title>
</cp:coreProperties>
</file>