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ప్రకాశించే ఆ దివ్య సీయోనులో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ఘనుడా నిన్ను దర్శింతును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కలలోనైనా అనుకోలేదు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నాకింత భాగ్యము కలదని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ఆరాధన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నీకే ఆరాధన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నీకే ఆరాధన (2)      ||ప్రకాశించే||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వేవేల దూతలతో నిత్యము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పరిశుద్ధుడు పరిశుద్ధుడని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తండ్రీ నీ సన్నిధిలో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దీనుడనై నిను దర్శింతును (2)     ||ఆరాధన||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దాటిపోని సౌందర్యుడా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తట్టు తిరిగిన సమరయుడా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తండ్రీ నీ సన్నిధిలో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నీవలె ప్రకాశింతును (2)     ||ఆరాధన||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Prakaashinche Aa Divya Seeyonulo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Ghanudaa Ninnu Darshinthunu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Kalalonainaa Anukoledu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Naakintha Bhaagyamu Kaladani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Aaraadhana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Neeke Aaraadhana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Neeke Aaraadhana (2)     ||Prakaashinche||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Vevela Doothalatho Nithyamu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Parishuddhudu Parishuddhudani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Thandree Nee Sannidhilo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Deenudanai Ninu Darshinthunu (2)     ||Aaraadhana||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Daatiponi Soundaryudaa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Thattu Thirigina Samarayudaa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Thandree Nee Sannidhilo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Neevale Prakaashinthunu (2)     ||Aaraadhana||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ప్రకాశించే ఆ దివ్య</dc:title>
</cp:coreProperties>
</file>