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ఆయనే నా సంగీతము బలమైన కోటయును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జీవాధిపతియు ఆయనే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జీవిత కాలమెల్ల స్తుతించెదము         ||ఆయనే||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స్తుతుల మధ్యలో నివాసం చేసి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దూతలెల్ల పొగడే దేవుడాయనే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వేడుచుండు భక్తుల స్వరము విని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దిక్కు లేని పిల్లలకు దేవుడాయనే (2)          ||ఆయనే||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ఇద్దరు ముగ్గురు నా నామమున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ఏకీభవించిన వారి మధ్యలోన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ఉండెదననిన మన దేవుని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కరములు తట్టి నిత్యం స్తుతించెదము (2)       ||ఆయనే||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సృష్టికర్త క్రీస్తు యేసు నామమున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జీవిత కాలమెల్ల కీర్తించెదము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రాకడలో ప్రభుతో నిత్యముందుము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మ్రొక్కెదము స్తుతించెదం పొగడెదము (2)       ||ఆయనే||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Aayane Naa Sangeethamu Balamaina Kotayunu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Jeevaadhipathiyu Aayane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Jeevitha Kaalamella Sthuthinchedamu     ||Aayane||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Sthuthula Madhyalo Nivaasam Chesi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Doothalella Pogade Devudaayane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Veduchundu Bhakthula Swaramu Vini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Dikku Leni Pillalaku Devudaayane (2)    ||Aayane||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Iddaru mugguru Naa Naamamuna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Aekeebhavinchina Vaari Madhyalona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Undedananina Mana Devuni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Karamulu Thatti Nithyam Sthuthinchedamu (2)   ||Aayane||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Srushtikartha Kreesthu Yesu Naamamunaa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Jeevitha Kaalamella Keerthinchedamu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Raakadalo Prabhutho Nithyamundumu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Mrokkedamu Sthuthinchedam Pogadedamu (2)   ||Aayane||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ఆయనే నా సంగీతము</dc:title>
</cp:coreProperties>
</file>