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We are the children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Of praise the king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We never fear of enemy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We came new song to say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Hallelujah to the king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5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WE ARE THE CHILDREN</dc:title>
</cp:coreProperties>
</file>