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ఆనందింతు నీలో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అనుదినం నిను స్తుతించుచు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మధురమైన నీ నామమునే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మరువక ధ్యానించెద ప్రభువా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||ఆనందింతు||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 నాథా అదృశ్య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అఖిల చరాలకు ఆధారుండా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అనయము నిను మది కొనియాడుచునే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ఆనందింతు ఆశ తీర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||ఆనందింతు||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నాదు జనములు నను విడచినను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నీవు విడువకుండా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కను దృష్టి నాపై నుంచి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రక్షణ శృంగమైన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||ఆనందింతు||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శ్రేష్ఠమగు నీ స్వాస్థ్యము కొరకు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మేఘమందు రానైయున్న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ఘడియ ఎప్పుడో ఎవరికి తెలుసు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అంతం వరకును భద్రపరచుము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||ఆనందింతు||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శ్రమలు నన్ను చుట్టిన వేళ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చింతలో కృశించిన వేళ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అభయముగా నీ దర్శనమిచ్చి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శ్రమలు బాపి శాంతినిచ్చితివి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||ఆనందింతు||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Aanandinthu Neelo Devaa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Anudinam Ninu Sthuthinchuchu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Madhuramaina Nee Naamamune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Maruvaka Dhyaaninicheda Prabhuvaa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||Aanandinthu||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 Naathaa Adrushya Devaa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Akhila Charaalaku Aadhaarundaa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Anayamu Ninu Madi Koniyaaduchune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Aanandinthu Aasha Theera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||Aanandinthu||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Naadu Janamulu Nanu Vidachinanu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Neevu Viduvakunda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Kanu Drushti Naapai Nunchi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Rakshana Shrungamaina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||Aanandinthu||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Shreshtamagu Nee Swaasthyamu Korakai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Meghamandu Raanaiyunna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Ghadiya Epudo Evariki Thelusu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Antham Varakunu Bhadra Parachumu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||Aanandinthu||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Shramalu Nannu Chuttina Vela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Chinthalo Krushinchina Vela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Abhayamugaa Nee Darshanamichchi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Shramalu Baapi Shaanthinichchithivi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||Aanandinthu||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హోసన్నా మినిస్ట్రీస్ (Hosanna Ministries)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ఆనందింతును నీలో దేవ అనుదినం నిన్ను స్తుతించుచు</dc:title>
</cp:coreProperties>
</file>