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సంతోషం సంతోషం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మనలో ఉంటే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సంతోషం సంతోషం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మన పాపం దూరమైతే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సంతోషం సంతోషం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ప్రభువు తోడుంటే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సంతోషం సంతోషం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యేసు ప్రభుని నమ్మితే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సంతోషం సంతోషం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పరలోకం చేరితే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సంతోషం సంతోషం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సంతోషం సంతోషం</dc:title>
</cp:coreProperties>
</file>