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తూర్పు దిక్కున చుక్క పుట్టేను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ప్రజలందరికీ వార్త తెచ్చేను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దూత ఒకటి దర్శనమిచ్చేను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ప్రజలందరికి శుభవార్త తెచ్చేను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ఇక సంతోషమే ఇక సాంబారమే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లోక రక్షకుడు పుట్టాడని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సర్వ లోకాధికారి వచ్చాడని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హే పాపుల రక్షకుడు పుట్టాడని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హే పరమును వీడి వచ్చాడని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పరిశుద్దత్మతో కన్య మరియా గర్భనా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పరమును వీడి పశువుల పాకలోన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పాపమును బాపుటకు పరిశుద్దుడిలా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ప్రజలను విడిపించ ప్రభువు దిగి వచ్చేను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సంతోషమే ఇక సాంబారమే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పాపుల రక్షకుడు వచ్చాడని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ప్రజలందరి ప్రభువు వచ్చాడని 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బాలుడు కాదయ్య బలవంతుడు యేసయ్య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సర్వ లోకానికి రక్షణ తెచ్చాడయ్య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ప్రభువును నమ్మితే పాపము పోవునయ్యా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నమ్మిన వారికీ నరకము తప్పించేనాయ్య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సంతోషమే ఇక సాంబారమే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బలవంతుడు భువికే వచ్చాడని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సర్వ లోకానికే ప్రభువు వచ్చాడని 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హే మహిమను విడచి మనకై వచ్చాడు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 అందరికి పరలోకం ఇచ్చాడు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అపవాదిని జయించుటకు వచ్చాడు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వాడి తలని చితక త్రోక్కుటకు వచ్చాడు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సంతోషమే ఇక సాంబారమే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హే మహిమ గల రాజు వచ్చాడని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రాజులకు రాజు పుట్టాడని 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Music : Enoch Jagan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Lyrics, Tune : Manoj David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7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తూర్పు దిక్కున చుక్క పుట్టేను ప్రజలందరికీ వార్త తెచ్చేను</dc:title>
</cp:coreProperties>
</file>