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పాట రచయిత: ఎస్ రాజశేఖర్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ఆధారం నీవేనయ్యా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కాలం మారినా కష్టాలు తీరినా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కారణం నీవేనయ్యా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యేసయ్యా కారణం నీవేనయ్యా         ||ఆధారం||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లోకంలో ఎన్నో జయాలు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చూసాను నేనింత కాలం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అయినను ఎందుకో నెమ్మది లేదు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సమాధానం కొదువైనది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యేసయ్యా సమాధానం కొదువైనది       ||ఆధారం||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ఐశ్వర్యం కొదువేమి లేదు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కుటుంబములో కలతేమి లేదు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అయినను ఎందుకో నెమ్మది లేదు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సమాధానం కొదువైనది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యేసయ్యా సమాధానం కొదువైనది         ||ఆధారం||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సేవకునిగా జీవింప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హృదయంలో ఉన్నకోర్కెలను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హృదయము నిచ్చావు నెమ్మది నొందా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సాక్షిగా జీవింతును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హల్లేలూయ సాక్షిగా జీవింతును          ||ఆధారం||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Aadhaaram Neevenayyaa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Kaalam Maarinaa Kashtaalu Theerinaa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Kaaranam Neevenayyaa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Yesayyaa Kaaranam Neevenayyaa         ||Aadhaaram||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Lokamlo Enno Jayaalu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Choosanu Nenintha Kaalam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Ainanu Enduko Nemmadi Ledu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Samaadhanam Koduvainadi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Yesayyaa Samaadhanam Koduvainadi        ||Aadhaaram||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Aishwaryam Koduvemi Ledu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Kutumbamulo Kalathemi Ledu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Ainanu Enduko Nemmadi Ledu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Samaadhanam Koduvainadi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Yesayyaa Samaadhanam Koduvainadi         ||Aadhaaram||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Sevakunigaa Jeevimpa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Hrudayamlo Unna Korkelanu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Hrudayamu Nichchaavu Nemmadi Nondaa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Saakshigaa Jeevinthunu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Hallelooyaa Saakshigaa Jeevinthunu        ||Aadhaaram||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ఆధారం నీవేనయ్యా </dc:title>
</cp:coreProperties>
</file>