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కలిగి సత్యము పలుకుచు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క్రీస్తువలె సాగుదమా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అందరితోను ప్రతీ విషయములో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క్రీస్తువలె మెలగుదమా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క్రీస్తే వెలుగు క్రీస్తే ప్రేమ క్రీస్తే జగతికి మూలం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క్రీస్తే మార్గం సత్యం జీవం క్రీస్తే మనకాధారం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యేసుతో నడచుచూ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ప్రేమను చాటెదమా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ప్రేమను చాటెదమా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శిరస్సై క్రీస్తు సంఘము నడుపా సంఘ క్షేమం సాధ్యం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సంగమునందు అవయవములై సహకరించుచు సాగెదం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సార్వత్రికా సంఘముగా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 సువార్తను చాటెదమా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 సువార్తను చాటెదమా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 Kaligi Sathyamu Palukuchu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Kreesthuvale Saagudhamaa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Andharithonu Prathee Vishayamulo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Kreesthuvale Melagudhamaa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Kreesthe Velugu Kreesthe Prema Kreesthe Jagathiki Moolam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Kreesthe Maargam Sathyam Jeevam Kreesthe Manakaadhaaram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Kreesthu Yesutho Nadachuchoo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Premanu Chaatedhamaa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Premanu Chaatedhamaa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Shirassai Kreesthu Sanghamu Nadupaa Sangha Kshemam Saadhyam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Sangamunandhu Avayavamulai Sahakarinchuchu Saagedham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Saarvathrikaa Sanghamugaa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Sathya Suvarthanu Chaatedhamaa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Sathya Suvarthanu Chaatedhamaa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 కలిగి సత్యము పలుకుచు</dc:title>
</cp:coreProperties>
</file>