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ఉన్నాగాని ఏమి లేన్నట్టే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ఉంటే చాలు నాకన్ని ఉన్నట్టే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నిందలు బాధలు వ్యాధులు ఖడ్గములు ఎన్నోచిన నే జడియను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యేసయ్య నీ వుంటే చాల్లయ్య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||అన్ని||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అగ్నిగుండంము ఎదురైనా సింహాల బోనూ పొంచి ఉన్న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విడువదు నీకృపా మరువదు నన్నెప్పుడూ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||యేసయ్య||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సాగిపోయెను నా నీడ అస్తామించగా నా ఉదయం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కలతచేందేను నాహృదయం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కృపను పెంచెను నీ అభయం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||యేసయ్య||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Anni Unnaagaani Emi Lennatte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Unte Chaalu Naakanni Unnatte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Nindalu Baadhalu Vyaadhulu Khadgamulu Ennochina Ne Jadiyanu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 Yesayya Nee Unte Chaallayya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||Anni||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Agnigundammu Eduraina Simhaala Bonu Ponchi Unna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Viduvadu Nee Krupaa Maruvadu Nanneppudoo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||Yesayya||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Saagipoyenu Naa Needa Asthaaminchagaa Naa Udayam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Kalatha Chendenu Naa Hrudayam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Krupanu Penchenu Nee Abhayam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||Yesayya||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Lyrics, Tune : Dr. Akumarthi Daniel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&amp; Music : Mary Sowrabha &amp; JK.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అన్ని ఉన్నాగాని ఏమి లేన్నట్టే యేసు ఉంటే చాలు నాకన్ని</dc:title>
</cp:coreProperties>
</file>