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స్నేహం యేసుతోనే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గమ్యం క్రీస్తులోనే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తల్లిదండ్రులు నన్ను విడిచిన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నన్ను విడువడు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హితులందరు నన్ను మరచిన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నన్ను మరువడు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జగతికి రూపము లేనప్పుడు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సృజియించెను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పిండముగా నేనున్నప్పుడు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ఏర్పరచెను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చేయి పట్టి నడిపే దేవుడుండగా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భయమిక నన్ను చేరదు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కంటిపాపల నన్ను కాయును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శ్రమయు నన్నేమి చేయదు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నా ప్రభు అరచేతిలో నేను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చెక్కబడియుంటిని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కరముల నీడలో నిలచి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స్తోత్రము చేయుదును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చేయు స్తుతుల మూలముగా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 దుర్గమును స్థాపించెను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ఆయువు మొదలు జీవితాంతము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చంకనెత్తుకును ప్రియప్రభువే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స్నేహం యేసుతోనే</dc:title>
</cp:coreProperties>
</file>