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 నీ సన్నిధి నాకుండగా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రాజా ఏ భయము ఇక లేదుగా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ఆశ్రయమైనావు ఆరాధించగా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ఆదుకుంటావు ఆపద కంటే ముందుగ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దేవా నీ సన్నిధి నాకుండగా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రాజా ఏ భయము ఇక లేదుగా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దేవా నీ సన్నిధి నాకుండగా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రాజా ఏ భయము ఇక లేదుగా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అంధకారములో అలసిన నా బ్రతుకును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ఆదరిస్తావు ఇమ్మానుయేలుగ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కనిపించని దారిలో నా శోదన కొలిమిలో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పాదములకు నీవు దీపమైనావుగా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దుఃఖ దినములన్నీ సమాప్తమగునని చెప్పి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సంతోషమిస్తావు చాలిన ప్రియుడవు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దీన ప్రార్థనకు సమాధానమిచ్చి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నెమ్మదినిస్తావు నజరేయుడవు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||దేవా నీ సన్నిధి నాకుండగా||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బలహీనతలో నా వ్యాధి వేదనలో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బలమునిస్తావు పరమ వైద్యుడవు నీవు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కృంగిన వేళలో ఏ ఆశ లేనప్పుడు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సమస్తమును నాకై సమకూర్చి చేస్తావు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అగ్ని మేఘస్తంభమై రేయిపగలు నను కాచే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ఆరాధ్య దైవమా ఆరాధించెదను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బ్రతుకు దినములన్ని కృపా క్షేమము నిచ్చే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మంచి నేస్తమా నే పాడి పొగడెదను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||దేవా నీ సన్నిధి నాకుండగా||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KJW Prem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 : Thimothy Vemulapalli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Sireesha Bhagavathula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దేవా నీ సన్నిధి నాకుండగా రాజా ఏ భయము ఇక లేదుగా</dc:title>
</cp:coreProperties>
</file>