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వీరులం యేసుసైన్యపు ధీరులం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శూరులం క్రీస్తురాజ్యపు పౌరులం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సత్యముతో నడుము బిగించి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సర్వాంగ కవచము ధరించి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దురాత్మలతో పోరాడెదం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సాతానుని జయించెదం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వీరులం యేసుసైన్యపు ధీరులం</dc:title>
</cp:coreProperties>
</file>