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నీకు నీవుగా నన్ను చూడగా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పరమునుండి దిగివచ్చినవయ్య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నాపై ఇంతగా ప్రేమ చూపగ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నేనంతటి వాడను యేసయ్య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పండుగ ఇది క్రిస్మస్ పండుగ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గుండెలో నిండుగా ఆనందం పండేగ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శాప దోషమును పరిహారించగా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దీనుడై దిగివచ్చినవయ్య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పాడైపోయిన నా స్థితి మార్చగా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శరీరాన్ని దాల్చుకొన్న యేసయ్య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నీత్య జీవమును అనుగ్రహించగా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దాసుడై దిగివచ్చినవయ్య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తండ్రి ఇంటికి దారిచూపగ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ప్రభావమును వదులుకొన్న యేసయ్య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పాపలోకమును కనికరించగా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బాలుడై దిగివచ్చినవయ్య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మంటివానితో స్నేహం చేయిగా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స్వరూపన్ని మార్చుకొన్నా యేసయ్య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నీకు నీవుగా నన్ను చూడగా పరమునుండి దిగివచ్చినవయ్య</dc:title>
</cp:coreProperties>
</file>