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సి. ఇలియట్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ఉన్నట్టు నేను వచ్చెదన్ - పాపిష్ఠున్నీవు పిల్వగన్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నీనెత్రు చేత గుడ్గుమా - యో - గొట్టెపిల్ల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ఉన్నట్టు నేను వచ్చెదన్ - నేనొప్పుకొందు దప్పులన్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మాటతో హరించుమా - యో - గొట్టెపిల్ల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ఉన్నట్టు నేను వచ్చెదన్ - దుఃఖంబు బాధ పర్చగన్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బాపంబున్ జేయనీకుమా - యో - గొఱ్ఱపిల్ల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ఉన్నట్టు నేను వచ్చెదన్ - యేసూ కబోది నుండగన్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ఆత్మీయ దృష్టినీయుమా - యో - గొఱ్ఱపిల్లదేవుడా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ఉన్నట్టు నేను వచ్చెదన్ - నీ మాట నమ్మునట్టి నన్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మన్నించి చేర్చుకొమ్మయా - యో - గొట్టెపిల్ల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ఉన్నట్టు నేను వచ్చెదన్ - నీ ప్రేమ నన్ను పిల్వగన్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నీవాడ నేను సర్వదా - యో - గొట్టెపిల్ల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CHORDS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A7 D A7 D Em Am G 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ఉన్నట్టు నేను వచ్చెదన్ - పాపిష్ఠున్నీవు పిల్వగన్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D A7 D G6 A 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నీనెత్రు చేత గుడ్గుమా - యో - గొట్టెపిల్ల దేవుడా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ఉన్నట్టు నేను వచ్చెదన్ - నేనొప్పుకొందు దప్పులన్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మాటతో హరించుమా - యో - గొట్టెపిల్ల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ఉన్నట్టు నేను వచ్చెదన్ - దుఃఖంబు బాధ పర్చగన్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బాపంబున్ జేయనీకుమా - యో - గొఱ్ఱపిల్ల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ఉన్నట్టు నేను వచ్చెదన్ - యేసూ కబోది నుండగన్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ఆత్మీయ దృష్టినీయుమా - యో - గొఱ్ఱపిల్లదేవుడా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ఉన్నట్టు నేను వచ్చెదన్ - నీ మాట నమ్మునట్టి నన్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మన్నించి చేర్చుకొమ్మయా - యో - గొట్టెపిల్ల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ఉన్నట్టు నేను వచ్చెదన్ - నీ ప్రేమ నన్ను పిల్వగన్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నీవాడ నేను సర్వదా - యో - గొట్టెపిల్ల దేవుడా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Unnattu Nenu Vacchedhan - Paapishthunneevu Pilvagan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Nethru Chetha Gudgumaa - Yo - Gorre Pilla Devudaa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Unnattu Nenu Vacchedhan - Nenoppukondu Thappulan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Maatatho Harinchumaa - Yo - Gorre Pilla Devudaa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Unnattu Nenu Vacchedhan - Dhukhambu Baadha Parchagan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Baapambun Jeyaneekumaa - Yo - Gorre Pilla Devudaa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Unnattu Nenu Vacchedhan - Yesoo Kabodhi Nundagan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Aathmeeya Drushtineeyumaa - Yo - Gorre Pilla Devudaa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Unnattu Nenu Vacchedhan - Nee Maata Nammunatti Nan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Manninchi Cherchukommayaa - Yo - Gorre Pilla Devudaa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Unnattu Nenu Vacchedhan - Nee Prema Nannu Pilvagan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Neevaada Nenu Sarvadhaa - Yo - Gorre Pilla Devudaa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ఉన్నట్టు నేను వచ్చెదన్</dc:title>
</cp:coreProperties>
</file>