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సండేస్కూలంటే మాకిష్టం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వన్డే మ్యాచ్‌ అయిన మానేస్తాం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వానైన ఎండైన కానీ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వరదైన బురదైన కానీ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వుయ్‌ షల్‌ గో నన్‌ కెన్‌ స్టాప్‌ అజ్‌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సండేస్కూల్‌ సండేస్కూల్‌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వుయ్‌ లవ్‌ యు సండేస్కూల్‌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ఎన్నెన్నో సాంగ్స్‌ ఉంటాయ్‌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ఎన్నెన్నో స్టోరీస్‌ ఉంటాయ్‌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ఎన్నెన్నో గేమ్స్‌ ఉంటాయ్‌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ఎన్నెన్నో డ్రామాస్‌ ఉంటాయ్‌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బాల్యంలో ప్రభువును ఎరిగుంటే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బలమైన భావి ఉంటుంది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బాల్యంలో బైబిల్‌ చదివుంటే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బైబిల్‌ మన భారం మోస్తుంది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సండేస్కూలంటే మాకిష్టం</dc:title>
</cp:coreProperties>
</file>