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జయశీలుడా మా యేసయ్యా జీవించువాడా మెస్సయ్యా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జయమిచ్చు వాడా స్తోత్రముల్ నా ప్రాణప్రియుడా వందనం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ఆ.. ఆ.. ఆ.. ఆ.. హల్లెలుయా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ఆ.. హల్లెలూయా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బలమిచ్చు వాడా బలవంతుడాశక్తి నిచ్చు వాడా శక్తి మంతుడా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తృప్తినిచ్చు వాడా తనయులకు ముక్తి నిచ్చు వాడా మృత్యుంజయుడా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మాకై మరల రానుంటివా యేసు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ఆదియు అంతము నీవేగా ఆరాద్యుండవు నీవేగా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అత్యున్నతుడా అతి ప్రియుడా ఆత్మస్వరూపి ఆశ్రయుడా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అనిశం నిన్నే కీర్తింతును యేసు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నీవే దిక్కని నమ్మితిని నిన్నే గురిగా ఎంచితిని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మాకు తండ్రివి నీకు సమస్తము సాద్యమే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నీపై సర్వం మోపితిని యేసు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Jayaseeludaa Maa Yaesayyaa Jeevinchuvaadaa Messayyaa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Jayamicchu Vaadaa Sthothramul Naa Praanapriyudaa Vandhanam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Aa.. Aa.. Aa.. Aa.. Hallelujah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Aa.. Hallelujah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Balamicchu Vaadaa Balavanthudaa Shakthi Nicchu Vaadaa Shakthimanthudaa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Thrupthinicchu Vaadaa Thanayulaku Mukthi Nicchu Vaadaa Mruthyunjayudaa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Maakai Marala Raanuntivaa Yaesu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Aadhiyu Anthamu Neevegaa Aaraadhyundavu Neevegaa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Athyunnathudaa Athipriyudaa Aathmaswaroopi Aashrayudaa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Anisham Ninne Keerthinthunu Yaesu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Neevae Dhikkani Nammithini Ninne Gurigaa Enchithini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Neevae Maaku Thandrivi Neeku Samastham Saadhyame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Neepai Sarvam Mopithini Yaesu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జయశీలుడా మా యేసయ్యా జీవించు వాడా మెస్సయ్యా</dc:title>
</cp:coreProperties>
</file>