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మంచి కాపరి మంచి కాపరి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నన్ను కాయు వాడు మంచి కాపరి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నిన్ను కాయు వాడు మంచి కాపరి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మంచి కాపరి ప్రాణం పెట్టెను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తిరిగి లేచెను నన్ను రక్షించెను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 మంచి కాపరి జయము నిచ్చును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జయించు వారికి కిరీట మిచ్చును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 మంచి కాపరి మరల వచ్చును సిద్ధపడిన వారిని కొనిపోవును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8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మంచి కాపరి మంచి కాపరి</dc:title>
</cp:coreProperties>
</file>