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కోరికలు తీరిపోయె ప్రియ యేసులో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ప్రాణప్రియుని యందు అవి తీరుచున్నవి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పెంటగ కనుపించె ఈ లోకమంతయు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ప్రభుని చూడ నా హృదయము ఆశపడినది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తీర్చును ఆకలిని జీవాహారంబుతో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తృప్తిని యిచ్చినాకు తన శాంతి నొసగును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తీర్చును నా దాహమును జీవజలంబుతో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నీరుకట్టిన తోటవలె వృద్ధి చేయును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బలహీనతలయందు తన బలమునిచ్చును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కొల్లగ శక్తి నిచ్చి విజయముతో నడుపును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నిరీక్షణను కలిగి స్వాస్థ్యమును పొందెదన్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నను పుత్రునిగా జేసి ఆనంద మొసగెను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వెలిగించె ప్రభువు నన్ను ఆత్మీయముగను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విలువైన నగరమందు నన్నుచేర్చుకొనును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Korikalu Theeripoye Priya Yasulo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 Priyuni Yandhu Avi Theeruchunnavi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Pentaga Kanupinche Ee Lokamanthayu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Prabhuni Chooda Naa Hrudhayamu Aashapadinadhi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Theerchunu Aakalini Jeevaahaarambutho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Thrupthini Ichchinaaku Thana Shaanthi Nosagunu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Theerchunu Naa Daahamunu Jeevajalambutho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Neerukattina Thotavale Vruddhi Cheyunu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Balaheenathalayandhu Thana Balamunichchunu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Kollaga Shakthi Nichchi Vijayamutho Nadupunu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Nireekshananu Kaligi Swaasthyamunu Pondhedhan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Nanu Puthrunigaa Jesi Aanandha Mosagenu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Veliginche Prabhuvu Nannu Aathmeeyamuganu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Viluvaina Nagaramandhu Nannucherchukonunu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Korikalu||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కోరికలు తీరిపోయె ప్రియ యేసులో</dc:title>
</cp:coreProperties>
</file>