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 ప్రభుయేసు నీవే మా సర్వము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మహిన్ మాకెపుడు నీతోనే స్నేహము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సంతృప్తి నీ మందిరమున గలదు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అందానంద ప్రవాహంబు మెరిసింది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వింతైన జీవపు యూటందు గలదు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యెంతైన మా పూజార్హుండ వీవే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ఇంతటి ప్రేమను నేనెంతో పొందియు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మొదటి ప్రేమ నెంతో విడచి పెట్టితిని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సదయాక్షమించి మొదటి ప్రేమ నిమ్మయా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సతతంబు మా పూజార్హుండ వీవే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మా తలపు మాటల్లో మా చూపు నడకలో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మేము కూర్చున్న నిలుచున్న వీక్షించిన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మక్కువతో మా ప్రభున్ మెప్పించెదము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యెక్కడైనా మా యేసు సన్నిధిలో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పరిశుద్ధంబైనది నీ దివ్య నైజము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పరిశుద్ధంబైన జీవితమే మా భాగ్యము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పరిశుద్ధ ప్రజలుగ మమ్ము సరిజేసి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పాలించుము ప్రభుయేసు రారాజ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సోదర ప్రేమ సమాధానంబులతో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సాత్వీక సంతోష భక్తి వినయాలతో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వింతైన మాదు స్తుతి పరిమాళాలతో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వినయంబున పూజింతుము నిన్ను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Maa Prabhu Yesu Neeve Maa Sarvamu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Mahin Maakepudu Neethone Snehmamu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Santhrupthi Nee Mandhiramuna Galadhu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Andhaanandha Pravaahambu Merisindhi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Vinthaina Jeevapu Yoothandhu Galadhu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Yenthaina Maa Poojaarunda Veeve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Inthati Premanu Nenentho Pondhiyu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Modhati Prema Nentho Vidachi Pettithini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Sadayaakshaminchi Modhati Prema Nimmayaa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Sathathambu Maa Poojaarunda Veeve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Maa Thalapu Maatallo Maa Choopu Nadakalo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Memu Koorchunna Niluchunna Veekshinchina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Makkuvatho Maa Prabhun Meppinchedhamu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Yekkadaina Maa Yesu Sannidhilo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Parishuddhambainadhi Nee Divya Naijamu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Parishuddhambainadhi Jeevithame Maa Bhaagyamu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Parishuddha Prajaluga Mammu Sarijesi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Paalinchumu Prabhuyesu Raaraaja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Sodhara Prema Samaadhaanambulatho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Saathveeka Santhosha Bhakthi Vinayaalatho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Vinthaina Maadhu Sthuthi Parimaalaalatho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Vinayambuna Poojinthumu Ninnu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15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మా ప్రభుయేసు నీవే మా సర్వము</dc:title>
</cp:coreProperties>
</file>