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కలిగి యుండుము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ప్రేమే యేసని చాటుము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ప్రేమలో నిలచి యుండుము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ప్రేమను చూపుము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భక్త హనోకు నడచెను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ఇష్టుడైన దేవునితో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శ్రమలు శోధనలు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కలిగిన విడువక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దావీదు దానియేలు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నడచిరిగా ప్రియులుగా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శత్రువైన సింహమైన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విడువక నమ్మికతో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 కలిగి యుండుము</dc:title>
</cp:coreProperties>
</file>