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పువ్వు విరిసి రాలినా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పరిమళంబు మిగులును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 నీవే తెలుసుకో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జీవితం ఏపాటిదో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||పువ్వు||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ధరలో కలిమి లేములు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దరి చేరగానే కరగిపోవును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దూరపర్చుమా లౌకికం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చేరు యేసును శీఘ్రమే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||పువ్వు||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పుడమిలో ఫలియించుమా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ఫలమిచ్చు ద్రాక్షా వల్లిలా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నేల రాలిన పువ్వులా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తేలిపోకుమా గాలిలోన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||పువ్వు||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భువిలో బ్రతుకుట కన్నను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భగవంత సన్నిధి పెన్నిధి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భారమనక పిలువవే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కోరుకో నువ్వు క్రైస్తవా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||పువ్వు||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Puvvu Virisi Raalinaa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Parimalambu Migulunu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 Neeve Thelusuko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Jeevitham Epaatido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||Puvvu||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Dharalo Kalimi Lemulu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Dari Cheragaane Karagipovunu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Dooraparchumaa Loukikam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Cheru Yesunu Sheeghrame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||Puvvu||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Pudamilo Phaliyinchumaa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Phalamichchu Draakshaa Vallilaa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Nela Raalina Puvvulaa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Thelipokumaa Gaalilona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||Puvvu||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Bhuvilo Brathukuta Kannanu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Bhagavantha Sannidhi Pennidhi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Bhaaramanaka Piluvave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Koruko Nuvvu Kraisthavaa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||Puvvu||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ఆర్ ఆర్ కే మూర్తి (R R K Murthy)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పువ్వు విరిసి రాలినా పరిమళంబు మిగులును</dc:title>
</cp:coreProperties>
</file>