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భారత దేశ సువార్త సంఘమా – భువి దివి సంగమమా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ధర సాతానుని రాజ్యము కూల్చే – యుద్ధా రంగమా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||భారత||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ఎవని పంపుదును నా తరపున – ఇల ఎవరు పోవుదురు నాకై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నేనున్నాను నన్ను పంపమని – రమ్మూ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భారత దేశములో వెలిగే క్రీస్తు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||భారత||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అడవి ప్రాంతములు, ఎడారి భూములు – ద్వీపవాసులను గనుమా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అంధకార ప్రాంతములో ప్రభుని – జ్యోతిని వెలిగించను కనుమా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భారత దేశములో వెలిగే క్రీస్తు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||భారత||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బ్రతుకులోన ప్రభు శక్తిలేని – క్రైస్తవ జనాంగమును గనుమా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కునుకు దివ్వెలను సరిచేయగ – ఉజ్జీవ జ్వాలగొని చనుమా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భారత దేశములో వెలిగే క్రీస్తు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||భారత||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Bhaaratha Desha Suvaartha Sanghamaa – Bhuvi Divi Sangamamaa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Dhara Saathaanuni Raajyamu Koolche – Yuddha Rangamaa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||Bhaaratha||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Evani Pampudunu Naa Tharapuna – Ila Evaru Povuduru Naakai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Nenunnaanu Nannu Pampani – Rammu Sanghamaa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Bhaaratha Deshamulo Velige Kreesthu Sanghamaa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||Bhaaratha||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Adavi Praanthamulu, Edaari Bhoomulu – Dweepa Vaasulanu Ganumaa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Andhakaara Praanthamulo Prabhuni – Jyothini Veliginchinanu Kanumaa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Bhaaratha Deshamulo Velige Kreesthu Sanghamaa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||Bhaaratha||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Brathukulona Prabhu Shakthileni – Kraisthava Janaangamunu Ganumaa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Kunuku Divvelanu Saricheyaga – Ujjeeva Jwaalagoni Chanumaa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Bhaaratha Deshamulo Velige Kreesthu Sanghamaa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||Bhaaratha||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భారతదేశ సువార్త సంఘమా భువిదివి సంగమమా</dc:title>
</cp:coreProperties>
</file>