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ప్రభువా నీ పరిపూర్ణత నుండి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పొందితిమి కృప వెంబడి కృపను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ప్రభువైన యేసు క్రీస్తు – పరలోక విషయములో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ప్రతి ఆశీర్వాదమును – ప్రసాదించితివి మాకు       ||ప్రభువా||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జనకా నీ-వెన్నుకొనిన – జనుల క్షేమము జూచి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సంతోషించునట్లు – నను జ్ఞాపకముంచుకొనుము        ||ప్రభువా||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నీదు స్వాస్థ్యమైనట్టి – నీ ప్రజలతో కలిసి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కొనియాడునట్లుగా – నను జ్ఞాపకముంచుకొనుము        ||ప్రభువా||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దేవా నీదు స్వరూప – దివ్య దర్శనమును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దినదినము నాకొసగి – నను జ్ఞాపకముంచుకొనుము        ||ప్రభువా||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మీ మధ్యన నా ఆత్మ – ఉన్నది భయపడకు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డనిన మహోన్నతుడా – నను జ్ఞాపకముంచుకొనుము        ||ప్రభువా||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ముదమారా నన్నెన్నుకొని – ముద్ర యుంగరముగను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చేతుననిన ప్రభువా – నను జ్ఞాపకముంచుకొనుము        ||ప్రభువా||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కృపా సత్య సమ్మిళిత – సంపూర్ణ స్వరూప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హల్లెలూయా నీకే ప్రభో – ఎల్లప్పుడూ కలుగుగాక        ||ప్రభువా||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Prabhuvaa Nee Paripoornatha Nundi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Pondithimi Krupa Vembadi Krupanu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Prabhuvaina Yesu Kreesthu – Paraloka Vishayamulo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Prathi Aasheervaadamunu – Prasaadinchithivi Maaku            ||Prabhuvaa||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Janakaa Nee-vennukonina – Janula Kshemamu Joochi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Santhoshinchunatlu – Nanu Gnaapakamunchukonumu            ||Prabhuvaa||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Needu Swaasthyamainatti – Nee Prajalatho Kalisi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Koniyaadunatlugaa – Nanu Gnaapakamunchukonumu            ||Prabhuvaa||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Devaa Needu Swaroopa – Divya Darshanumunu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Dinadinamu Naakosagi – Nanu Gnaapakamunchukonumu            ||Prabhuvaa||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Mee Madhyana Naa Aathma – Unnadi Bhayapadaku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Danina Mahonnathudaa – Nanu Gnaapakamunchukonumu            ||Prabhuvaa||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Mudamaara Nannennukoni – Mudra Yungaramuganu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Chethunanina Prabhuvaa – Nanu Gnaapakamunchukonumu            ||Prabhuvaa||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Krupaa Sathya Sammilitha – Sampoorna Swaroopa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Hallelooyaa Neeke Prabho – Ellappudu Kalugugaaka            ||Prabhuvaa||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16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ప్రభువా నీ పరిపూర్ణత నుండి</dc:title>
</cp:coreProperties>
</file>