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…they crucified him (Jesus),… John 19:18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1.Love, Love, L-O-V-E,(1)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Love, Love, bound-less and free;(1)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Jesus left Heaven – To die on the tree, (1)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This was love, love, love!(1)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2.Done, done, D-O-N-E,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Done, done, done per-fect-ly!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\”Fin-ished!\” Christ cried,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When on Cal-v\’ry He died,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So it\’s done, done, done!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3.Come, come, C-O-M-E,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Come, come, \”come un-to Me\”,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Jesus re-ceives who-so-ev-er be-lives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When they come, come! come !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Mine, Mine, M-I-N-E,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Mine, Mine, E-ter-nal-ly; (1)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Won-der-ful love, Je-sus came from a-bove (1)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To be mine, mine, mine! (1)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18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Love, Love, L-O-V-E</dc:title>
</cp:coreProperties>
</file>